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CE5E-9361-9324-3AA7-69064F244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250B1-B6AC-4E2D-605C-2AB30A872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C3ED-47DD-CF0F-8392-D1AB96A5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D9A2-155B-D333-FCF5-E0EE7F15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2577-F41C-4C78-0D7C-27C0089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0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76F6-FAF7-0C9D-2000-E51319BC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3AF04-F2C0-E4FC-56F4-8291B4A4F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C750-C899-E61F-2209-C94A4961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E157-E8CA-EDE9-8F9C-3B7F019F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7F1B-81DF-2D57-43D3-1CE01626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E27F7-B176-79CE-166D-7B73E1B71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5B15D-3DB8-31D2-C1BD-04D382490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042E-3FC7-D75B-AB49-41E3F376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2D84-2AE1-00E8-44FF-3A33C253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FB8A-F389-C2D6-ED93-5BBFF292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3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8A98-213C-8B7F-4CF9-16AE7458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B4E33-D8B5-D14A-F8B7-7820341E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1C35E-0C45-F2AB-8BE2-4A09ABFB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3F3C-DE21-55F9-36D6-406C608E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9957-0E96-0E69-AFD3-01399A55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2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9428-E83B-777F-D842-6D1A294B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27B2B-7C43-D4EE-ABEF-EF783BB7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EA62-F039-6D1D-46B1-A6ACF006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C9F02-560F-E2A3-8A46-1BDAFC50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1BF80-1EC7-3550-859C-AC59E665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0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6366-DA4A-16D2-3D6E-8FE1C9D3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A6F3-AA1B-4802-9407-778F7BCCA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A8DA0-CE28-9FC3-501C-664A0609A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19E96-6668-12CE-70DA-7A67A0EB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9818D-07ED-1CEE-269C-6FDC8E6C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457DA-0C45-3B7F-024A-AC286F0C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7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BBCB-38B3-C4D7-8FBF-4B6FB9BD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8D3DB-1C5F-532D-9C65-906DE1B9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2E9EA-03ED-AD20-197F-BE23A3A5F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297B6-31D2-1B02-0CCD-E70777D10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9DE18-7662-1EA9-E240-F6E37E41A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D4E49-39CF-1863-241D-F49E0BB9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B193A-D558-42EC-5FEC-FC8537B5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33ED8-9DE2-F80F-9827-E257EB59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10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F57A-17B1-E23C-0112-B2455AC9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28459-6CCA-F8B1-1A2A-3E7F5D6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B96E-4981-7EAD-3BDC-99521C33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4912B-70BA-2620-98D5-4ADB8AC6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7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F8989C-10B3-6F1C-89E8-6A4A4F2D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3634D-255A-7734-4B4A-FF3FA179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09544-AC53-9509-B0AC-A48C2F4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2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D312-7213-683D-2CA0-D88CD31B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5CBF-B262-76B5-B939-540BB65E1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8E61F-F970-1F7C-383B-E5149B70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69C1B-ECEA-3665-F732-13D8DE2F2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DF94-F3F3-808C-09EF-20E503C9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68D89-6A4C-757A-2464-4ACBAD04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BFA9-FCE8-B6C6-CCA9-98C5780A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8B1B8-A5F5-7D39-FB7A-496DC0574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8D6F8-3715-F810-F2D6-BDC7AB657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6141-FA19-B0BA-C0AD-744476A0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FE70A-B50A-B823-EEB5-72FD1117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D563-B910-C61E-811D-F0FB761A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0A497-5AE1-634C-9D42-05E599BE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258BB-E3A8-5DF1-BC57-8B1C5AA6D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F51D-B784-9BAF-2C84-51AFBC157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1F2C-BEA3-4565-8404-B903060FBF07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45280-32CA-1ADD-6D31-47A576C4C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57C2-0AAE-8B86-F4C7-ED7955F8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B966-D63E-4FE1-BDA3-8D7A4482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3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091E-1C1A-3688-9816-F7D74754B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 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334E7-5C90-B8BC-C2BA-C14F102B8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U.S vs U.K</a:t>
            </a:r>
          </a:p>
        </p:txBody>
      </p:sp>
    </p:spTree>
    <p:extLst>
      <p:ext uri="{BB962C8B-B14F-4D97-AF65-F5344CB8AC3E}">
        <p14:creationId xmlns:p14="http://schemas.microsoft.com/office/powerpoint/2010/main" val="422551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BOILER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HEATER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18F8A-5477-84CB-146C-F0923E387B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782" y="474303"/>
            <a:ext cx="6994436" cy="4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BALL POOL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BALL PIT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8CFE-3D1B-E485-9A59-EBEF4500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10" y="474303"/>
            <a:ext cx="8376180" cy="4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SPADE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SHOVEL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12C21-62FE-1D2B-CF5E-DF5B9166B6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357" y="186396"/>
            <a:ext cx="6763286" cy="51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HALF PAST 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EIGHT THIRTY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CA254-D734-76B2-7687-0C84BCF8C8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059" y="439119"/>
            <a:ext cx="5109882" cy="48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CA093-FEF2-6216-000C-97B3D3445E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805" y="1413300"/>
            <a:ext cx="7990390" cy="4987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AC877-2AF9-657A-A89E-03064CC8263D}"/>
              </a:ext>
            </a:extLst>
          </p:cNvPr>
          <p:cNvSpPr txBox="1"/>
          <p:nvPr/>
        </p:nvSpPr>
        <p:spPr>
          <a:xfrm>
            <a:off x="1829379" y="212971"/>
            <a:ext cx="3603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Christina Donnelly</a:t>
            </a:r>
          </a:p>
          <a:p>
            <a:pPr algn="ctr"/>
            <a:r>
              <a:rPr lang="en-US" sz="3600" dirty="0"/>
              <a:t>U.S.A.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F3208-A5D0-982F-BA0A-1A6BBECB3705}"/>
              </a:ext>
            </a:extLst>
          </p:cNvPr>
          <p:cNvSpPr txBox="1"/>
          <p:nvPr/>
        </p:nvSpPr>
        <p:spPr>
          <a:xfrm>
            <a:off x="6602025" y="212971"/>
            <a:ext cx="3916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Lauren Kate Massey</a:t>
            </a:r>
          </a:p>
          <a:p>
            <a:pPr algn="ctr"/>
            <a:r>
              <a:rPr lang="en-US" sz="3600" dirty="0"/>
              <a:t>U.K.</a:t>
            </a:r>
          </a:p>
        </p:txBody>
      </p:sp>
    </p:spTree>
    <p:extLst>
      <p:ext uri="{BB962C8B-B14F-4D97-AF65-F5344CB8AC3E}">
        <p14:creationId xmlns:p14="http://schemas.microsoft.com/office/powerpoint/2010/main" val="13534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DBBD25-8D83-4375-1D17-8D069DAC3B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268" y="779931"/>
            <a:ext cx="6459464" cy="4316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SKIPPING 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JUMP ROPE</a:t>
            </a:r>
          </a:p>
        </p:txBody>
      </p:sp>
    </p:spTree>
    <p:extLst>
      <p:ext uri="{BB962C8B-B14F-4D97-AF65-F5344CB8AC3E}">
        <p14:creationId xmlns:p14="http://schemas.microsoft.com/office/powerpoint/2010/main" val="312047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GREEN ONION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SCALLION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3BA3A-D415-C188-B0CC-FC9B0FD6C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739" y="474304"/>
            <a:ext cx="6878522" cy="458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FISH FINGERS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FISH STICKS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A2C7D-3F17-7BE7-5976-C748110010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060" y="348187"/>
            <a:ext cx="6457880" cy="490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</a:t>
            </a:r>
            <a:r>
              <a:rPr lang="en-US" sz="2400"/>
              <a:t>) SPAGHETTI </a:t>
            </a:r>
            <a:r>
              <a:rPr lang="en-US" sz="2400" dirty="0"/>
              <a:t>HOOPS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SPAGHETTI O’s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717B5-F4A9-F4A0-872B-A096AF9B73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379" y="753035"/>
            <a:ext cx="6653242" cy="449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6F04E-6B16-8938-C3E8-C2915E6B1B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869" y="2085555"/>
            <a:ext cx="3442187" cy="188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PLASTERS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BAND-AID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F0924-D40B-71DC-2773-BCB75A1119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220" y="681318"/>
            <a:ext cx="6678040" cy="449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3EB4C-5E59-C753-A78D-F42F17D6DA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39" y="2115670"/>
            <a:ext cx="3287010" cy="18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6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BONNET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HOOD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35EC4-F676-26C1-E5E6-80E860DB8B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129" y="263457"/>
            <a:ext cx="6669742" cy="49900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B4793BA-C984-33B0-8814-7059E9657BA4}"/>
              </a:ext>
            </a:extLst>
          </p:cNvPr>
          <p:cNvSpPr/>
          <p:nvPr/>
        </p:nvSpPr>
        <p:spPr>
          <a:xfrm>
            <a:off x="3532094" y="1248174"/>
            <a:ext cx="1846730" cy="8785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A570FA-4C59-C642-DEA4-AF6149A8CF08}"/>
              </a:ext>
            </a:extLst>
          </p:cNvPr>
          <p:cNvSpPr txBox="1"/>
          <p:nvPr/>
        </p:nvSpPr>
        <p:spPr>
          <a:xfrm>
            <a:off x="3331624" y="5922032"/>
            <a:ext cx="552875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(U.K) FULL STOP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74F9-33AD-9E2B-E83A-98B5B0D5DFF5}"/>
              </a:ext>
            </a:extLst>
          </p:cNvPr>
          <p:cNvSpPr txBox="1"/>
          <p:nvPr/>
        </p:nvSpPr>
        <p:spPr>
          <a:xfrm>
            <a:off x="3331624" y="5356950"/>
            <a:ext cx="5528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(U.S) 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780AD-DA55-EAAA-BA30-0D3F703B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66" y="537882"/>
            <a:ext cx="8627468" cy="46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169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Word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Calaycay</dc:creator>
  <cp:lastModifiedBy>Jonas Calaycay</cp:lastModifiedBy>
  <cp:revision>2</cp:revision>
  <dcterms:created xsi:type="dcterms:W3CDTF">2023-01-03T10:59:17Z</dcterms:created>
  <dcterms:modified xsi:type="dcterms:W3CDTF">2023-01-03T12:09:12Z</dcterms:modified>
</cp:coreProperties>
</file>